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6" r:id="rId9"/>
    <p:sldId id="267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90" d="100"/>
          <a:sy n="90" d="100"/>
        </p:scale>
        <p:origin x="33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93105" y="802298"/>
            <a:ext cx="8561747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93106" y="3531204"/>
            <a:ext cx="8561746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3BF71-38B7-8642-BFCE-EDAE9BD0CBAF}" type="datetimeFigureOut">
              <a:rPr lang="en-US" dirty="0"/>
              <a:t>2/21/2019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3105" y="329307"/>
            <a:ext cx="4897310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334637" y="798973"/>
            <a:ext cx="0" cy="2544756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025CB-9D18-264E-A945-2D020344C9DA}" type="datetimeFigureOut">
              <a:rPr lang="en-US" dirty="0"/>
              <a:t>2/21/2019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883863"/>
            <a:ext cx="1615742" cy="45749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4694" y="883863"/>
            <a:ext cx="7738807" cy="457499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EFB6C-7E96-8F41-8872-189CA1C59F84}" type="datetimeFigureOut">
              <a:rPr lang="en-US" dirty="0"/>
              <a:t>2/21/2019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9439111" y="719272"/>
            <a:ext cx="1615742" cy="0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81CDE-9BE7-C544-8ACB-7077DFC4270F}" type="datetimeFigureOut">
              <a:rPr lang="en-US" dirty="0"/>
              <a:t>2/21/2019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813" y="1756130"/>
            <a:ext cx="8562580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3806195"/>
            <a:ext cx="854999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BA285-9698-1B45-8319-D90A8C63F150}" type="datetimeFigureOut">
              <a:rPr lang="en-US" dirty="0"/>
              <a:t>2/21/2019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284510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889"/>
            <a:ext cx="9520157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34695" y="2010878"/>
            <a:ext cx="4608576" cy="343814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54793" y="2017343"/>
            <a:ext cx="4604130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6CD42-43FF-B740-998F-DCC3802C4CE3}" type="datetimeFigureOut">
              <a:rPr lang="en-US" dirty="0"/>
              <a:t>2/21/2019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163"/>
            <a:ext cx="9520157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2019549"/>
            <a:ext cx="460857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4695" y="2824269"/>
            <a:ext cx="4608576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4791" y="2023003"/>
            <a:ext cx="4608576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4792" y="2821491"/>
            <a:ext cx="4608576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0FFBD-2EE4-8547-BBAE-A1AC91C8D77E}" type="datetimeFigureOut">
              <a:rPr lang="en-US" dirty="0"/>
              <a:t>2/21/2019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A2352-D7AC-F242-9256-A4477BCBF354}" type="datetimeFigureOut">
              <a:rPr lang="en-US" dirty="0"/>
              <a:t>2/21/2019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CFC6A-9AE6-404D-9FDD-168B477B9C90}" type="datetimeFigureOut">
              <a:rPr lang="en-US" dirty="0"/>
              <a:t>2/21/2019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42" y="798973"/>
            <a:ext cx="3183128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205491"/>
            <a:ext cx="3184989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FCDFD-B4CF-A241-8D71-E814B10BEAF4}" type="datetimeFigureOut">
              <a:rPr lang="en-US" dirty="0"/>
              <a:t>2/21/2019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224711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bg2">
                    <a:lumMod val="10000"/>
                  </a:schemeClr>
                </a:gs>
                <a:gs pos="100000">
                  <a:schemeClr val="bg2">
                    <a:lumMod val="10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>
              <a:bevelT w="133350" h="50800" prst="divo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5694" y="1129513"/>
            <a:ext cx="5447840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145992"/>
            <a:ext cx="5440037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34695" y="5469856"/>
            <a:ext cx="5440038" cy="320123"/>
          </a:xfrm>
        </p:spPr>
        <p:txBody>
          <a:bodyPr/>
          <a:lstStyle>
            <a:lvl1pPr algn="l">
              <a:defRPr/>
            </a:lvl1pPr>
          </a:lstStyle>
          <a:p>
            <a:fld id="{26A7B589-FD4B-7E46-869A-CBADC5FC564E}" type="datetimeFigureOut">
              <a:rPr lang="en-US" dirty="0"/>
              <a:t>2/21/2019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34910" y="318640"/>
            <a:ext cx="5453475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71687" y="798973"/>
            <a:ext cx="0" cy="2161124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2015732"/>
            <a:ext cx="12192000" cy="4118829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/>
          <a:srcRect t="2769" b="-2769"/>
          <a:stretch/>
        </p:blipFill>
        <p:spPr>
          <a:xfrm>
            <a:off x="0" y="6135624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34696" y="804519"/>
            <a:ext cx="9520158" cy="104923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6" y="2015732"/>
            <a:ext cx="9520158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8A92E-5FF9-8143-81B3-CCB531513398}" type="datetimeFigureOut">
              <a:rPr lang="en-US" dirty="0"/>
              <a:t>2/21/2019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4695" y="329307"/>
            <a:ext cx="5855719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6141705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C0484A-636F-4207-8D84-043C0A7A94C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Welcome to the Faculty of Political Science!</a:t>
            </a:r>
            <a:endParaRPr lang="hr-HR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0A3C35-8748-42C5-AD48-EF8176DDD86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hr-HR" dirty="0"/>
              <a:t>Short </a:t>
            </a:r>
            <a:r>
              <a:rPr lang="hr-HR" dirty="0" err="1"/>
              <a:t>Guide</a:t>
            </a:r>
            <a:r>
              <a:rPr lang="hr-HR" dirty="0"/>
              <a:t> for </a:t>
            </a:r>
            <a:r>
              <a:rPr lang="hr-HR" dirty="0" err="1"/>
              <a:t>international</a:t>
            </a:r>
            <a:r>
              <a:rPr lang="hr-HR" dirty="0"/>
              <a:t> </a:t>
            </a:r>
            <a:r>
              <a:rPr lang="hr-HR" dirty="0" err="1"/>
              <a:t>students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3807719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DE2D83-7FE9-4E04-9D34-7B7DE8F14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/>
              <a:t>Contact</a:t>
            </a:r>
            <a:r>
              <a:rPr lang="hr-HR" dirty="0"/>
              <a:t> </a:t>
            </a:r>
            <a:r>
              <a:rPr lang="hr-HR" dirty="0" err="1"/>
              <a:t>information</a:t>
            </a:r>
            <a:endParaRPr lang="hr-H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C8EFD1-8B9A-4AAA-B4D1-C8241A9410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833" y="2015732"/>
            <a:ext cx="11461897" cy="40377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b="1" u="sng" dirty="0"/>
              <a:t>Office for International </a:t>
            </a:r>
            <a:r>
              <a:rPr lang="hr-HR" b="1" u="sng" dirty="0" err="1"/>
              <a:t>Cooperation</a:t>
            </a:r>
            <a:endParaRPr lang="hr-HR" b="1" u="sng" dirty="0"/>
          </a:p>
          <a:p>
            <a:pPr marL="0" indent="0">
              <a:buNone/>
            </a:pPr>
            <a:r>
              <a:rPr lang="hr-HR" dirty="0"/>
              <a:t>Toni Kliškić – toni.kliskic@fpzg.hr</a:t>
            </a:r>
          </a:p>
          <a:p>
            <a:pPr marL="0" indent="0">
              <a:buNone/>
            </a:pPr>
            <a:endParaRPr lang="hr-HR" sz="800" dirty="0"/>
          </a:p>
          <a:p>
            <a:pPr marL="0" indent="0">
              <a:buNone/>
            </a:pPr>
            <a:r>
              <a:rPr lang="hr-HR" b="1" u="sng" dirty="0"/>
              <a:t>Erasmus </a:t>
            </a:r>
            <a:r>
              <a:rPr lang="en-GB" b="1" u="sng" dirty="0"/>
              <a:t>buddy</a:t>
            </a:r>
            <a:r>
              <a:rPr lang="hr-HR" b="1" u="sng" dirty="0"/>
              <a:t> </a:t>
            </a:r>
            <a:r>
              <a:rPr lang="hr-HR" b="1" u="sng" dirty="0" err="1"/>
              <a:t>mentors</a:t>
            </a:r>
            <a:endParaRPr lang="hr-HR" sz="800" dirty="0"/>
          </a:p>
          <a:p>
            <a:pPr marL="0" indent="0">
              <a:buNone/>
            </a:pPr>
            <a:r>
              <a:rPr lang="hr-HR" dirty="0"/>
              <a:t>Amra Čaušević - amra.causevic1@gmail.com</a:t>
            </a:r>
          </a:p>
          <a:p>
            <a:pPr marL="0" indent="0">
              <a:buNone/>
            </a:pPr>
            <a:r>
              <a:rPr lang="hr-HR" dirty="0"/>
              <a:t>Ana </a:t>
            </a:r>
            <a:r>
              <a:rPr lang="hr-HR" dirty="0" err="1"/>
              <a:t>Čobanov</a:t>
            </a:r>
            <a:r>
              <a:rPr lang="hr-HR" dirty="0"/>
              <a:t> - acobanov257@gmail.com</a:t>
            </a:r>
          </a:p>
          <a:p>
            <a:pPr marL="0" indent="0">
              <a:buNone/>
            </a:pPr>
            <a:r>
              <a:rPr lang="hr-HR" dirty="0"/>
              <a:t>Petra Kozjak - petrakozjak321@gmail.com</a:t>
            </a:r>
          </a:p>
          <a:p>
            <a:pPr marL="0" indent="0">
              <a:buNone/>
            </a:pPr>
            <a:r>
              <a:rPr lang="hr-HR" dirty="0"/>
              <a:t>Karla Vuković - karlav99@hotmail.com</a:t>
            </a:r>
          </a:p>
        </p:txBody>
      </p:sp>
    </p:spTree>
    <p:extLst>
      <p:ext uri="{BB962C8B-B14F-4D97-AF65-F5344CB8AC3E}">
        <p14:creationId xmlns:p14="http://schemas.microsoft.com/office/powerpoint/2010/main" val="27067315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754ED-71D6-4787-B438-39BEC50A01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400" dirty="0" err="1"/>
              <a:t>Learning</a:t>
            </a:r>
            <a:r>
              <a:rPr lang="hr-HR" sz="4400" dirty="0"/>
              <a:t> </a:t>
            </a:r>
            <a:r>
              <a:rPr lang="hr-HR" sz="4400" dirty="0" err="1"/>
              <a:t>Agreement</a:t>
            </a:r>
            <a:endParaRPr lang="hr-HR" sz="4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E6A532-5603-421B-8C5B-C71641E8D2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sz="2800" dirty="0" err="1"/>
              <a:t>Students</a:t>
            </a:r>
            <a:r>
              <a:rPr lang="hr-HR" sz="2800" dirty="0"/>
              <a:t> </a:t>
            </a:r>
            <a:r>
              <a:rPr lang="hr-HR" sz="2800" dirty="0" err="1"/>
              <a:t>have</a:t>
            </a:r>
            <a:r>
              <a:rPr lang="hr-HR" sz="2800" dirty="0"/>
              <a:t> 3 </a:t>
            </a:r>
            <a:r>
              <a:rPr lang="hr-HR" sz="2800" dirty="0" err="1"/>
              <a:t>weeks</a:t>
            </a:r>
            <a:r>
              <a:rPr lang="hr-HR" sz="2800" dirty="0"/>
              <a:t> to </a:t>
            </a:r>
            <a:r>
              <a:rPr lang="hr-HR" sz="2800" dirty="0" err="1"/>
              <a:t>change</a:t>
            </a:r>
            <a:r>
              <a:rPr lang="hr-HR" sz="2800" dirty="0"/>
              <a:t> </a:t>
            </a:r>
            <a:r>
              <a:rPr lang="hr-HR" sz="2800" dirty="0" err="1"/>
              <a:t>the</a:t>
            </a:r>
            <a:r>
              <a:rPr lang="hr-HR" sz="2800" dirty="0"/>
              <a:t> </a:t>
            </a:r>
            <a:r>
              <a:rPr lang="hr-HR" sz="2800" dirty="0" err="1"/>
              <a:t>Learning</a:t>
            </a:r>
            <a:r>
              <a:rPr lang="hr-HR" sz="2800" dirty="0"/>
              <a:t> </a:t>
            </a:r>
            <a:r>
              <a:rPr lang="hr-HR" sz="2800" dirty="0" err="1"/>
              <a:t>Agreement</a:t>
            </a:r>
            <a:endParaRPr lang="hr-HR" sz="2800" dirty="0"/>
          </a:p>
          <a:p>
            <a:r>
              <a:rPr lang="hr-HR" sz="2800" dirty="0" err="1"/>
              <a:t>Deadline</a:t>
            </a:r>
            <a:r>
              <a:rPr lang="hr-HR" sz="2800" dirty="0"/>
              <a:t>: </a:t>
            </a:r>
            <a:r>
              <a:rPr lang="hr-HR" sz="2800" b="1" dirty="0" err="1"/>
              <a:t>March</a:t>
            </a:r>
            <a:r>
              <a:rPr lang="hr-HR" sz="2800" b="1" dirty="0"/>
              <a:t> 15</a:t>
            </a:r>
            <a:endParaRPr lang="hr-HR" sz="2800" dirty="0"/>
          </a:p>
          <a:p>
            <a:r>
              <a:rPr lang="hr-HR" sz="2800" dirty="0" err="1"/>
              <a:t>The</a:t>
            </a:r>
            <a:r>
              <a:rPr lang="hr-HR" sz="2800" dirty="0"/>
              <a:t> </a:t>
            </a:r>
            <a:r>
              <a:rPr lang="hr-HR" sz="2800" dirty="0" err="1"/>
              <a:t>Learning</a:t>
            </a:r>
            <a:r>
              <a:rPr lang="hr-HR" sz="2800" dirty="0"/>
              <a:t> </a:t>
            </a:r>
            <a:r>
              <a:rPr lang="hr-HR" sz="2800" dirty="0" err="1"/>
              <a:t>Agreement</a:t>
            </a:r>
            <a:r>
              <a:rPr lang="hr-HR" sz="2800" dirty="0"/>
              <a:t> </a:t>
            </a:r>
            <a:r>
              <a:rPr lang="hr-HR" sz="2800" dirty="0" err="1"/>
              <a:t>changes</a:t>
            </a:r>
            <a:r>
              <a:rPr lang="hr-HR" sz="2800" dirty="0"/>
              <a:t> </a:t>
            </a:r>
            <a:r>
              <a:rPr lang="hr-HR" sz="2800" dirty="0" err="1"/>
              <a:t>need</a:t>
            </a:r>
            <a:r>
              <a:rPr lang="hr-HR" sz="2800" dirty="0"/>
              <a:t> to </a:t>
            </a:r>
            <a:r>
              <a:rPr lang="hr-HR" sz="2800" dirty="0" err="1"/>
              <a:t>be</a:t>
            </a:r>
            <a:r>
              <a:rPr lang="hr-HR" sz="2800" dirty="0"/>
              <a:t> </a:t>
            </a:r>
            <a:r>
              <a:rPr lang="hr-HR" sz="2800" dirty="0" err="1"/>
              <a:t>signed</a:t>
            </a:r>
            <a:r>
              <a:rPr lang="hr-HR" sz="2800" dirty="0"/>
              <a:t> </a:t>
            </a:r>
            <a:r>
              <a:rPr lang="hr-HR" sz="2800" dirty="0" err="1"/>
              <a:t>by</a:t>
            </a:r>
            <a:r>
              <a:rPr lang="hr-HR" sz="2800" dirty="0"/>
              <a:t> </a:t>
            </a:r>
            <a:r>
              <a:rPr lang="hr-HR" sz="2800" dirty="0" err="1"/>
              <a:t>the</a:t>
            </a:r>
            <a:r>
              <a:rPr lang="hr-HR" sz="2800" dirty="0"/>
              <a:t> student and </a:t>
            </a:r>
            <a:r>
              <a:rPr lang="hr-HR" sz="2800" dirty="0" err="1"/>
              <a:t>our</a:t>
            </a:r>
            <a:r>
              <a:rPr lang="hr-HR" sz="2800" dirty="0"/>
              <a:t> Erasmus </a:t>
            </a:r>
            <a:r>
              <a:rPr lang="hr-HR" sz="2800" dirty="0" err="1"/>
              <a:t>coordinator</a:t>
            </a:r>
            <a:r>
              <a:rPr lang="hr-HR" sz="2800" dirty="0"/>
              <a:t> </a:t>
            </a:r>
            <a:r>
              <a:rPr lang="hr-HR" sz="2800" dirty="0" err="1"/>
              <a:t>by</a:t>
            </a:r>
            <a:r>
              <a:rPr lang="hr-HR" sz="2800" dirty="0"/>
              <a:t> </a:t>
            </a:r>
            <a:r>
              <a:rPr lang="hr-HR" sz="2800" b="1" dirty="0" err="1"/>
              <a:t>March</a:t>
            </a:r>
            <a:r>
              <a:rPr lang="hr-HR" sz="2800" b="1" dirty="0"/>
              <a:t> 15</a:t>
            </a:r>
            <a:endParaRPr lang="hr-HR" sz="2800" dirty="0"/>
          </a:p>
          <a:p>
            <a:r>
              <a:rPr lang="hr-HR" sz="2800" dirty="0" err="1"/>
              <a:t>The</a:t>
            </a:r>
            <a:r>
              <a:rPr lang="hr-HR" sz="2800" dirty="0"/>
              <a:t> </a:t>
            </a:r>
            <a:r>
              <a:rPr lang="hr-HR" sz="2800" dirty="0" err="1"/>
              <a:t>person</a:t>
            </a:r>
            <a:r>
              <a:rPr lang="hr-HR" sz="2800" dirty="0"/>
              <a:t> </a:t>
            </a:r>
            <a:r>
              <a:rPr lang="hr-HR" sz="2800" dirty="0" err="1"/>
              <a:t>responsible</a:t>
            </a:r>
            <a:r>
              <a:rPr lang="hr-HR" sz="2800" dirty="0"/>
              <a:t> for student </a:t>
            </a:r>
            <a:r>
              <a:rPr lang="hr-HR" sz="2800" dirty="0" err="1"/>
              <a:t>mobility</a:t>
            </a:r>
            <a:r>
              <a:rPr lang="hr-HR" sz="2800" dirty="0"/>
              <a:t> at student home </a:t>
            </a:r>
            <a:r>
              <a:rPr lang="hr-HR" sz="2800" dirty="0" err="1"/>
              <a:t>faculty</a:t>
            </a:r>
            <a:r>
              <a:rPr lang="hr-HR" sz="2800" dirty="0"/>
              <a:t>/</a:t>
            </a:r>
            <a:r>
              <a:rPr lang="hr-HR" sz="2800" dirty="0" err="1"/>
              <a:t>university</a:t>
            </a:r>
            <a:r>
              <a:rPr lang="hr-HR" sz="2800" dirty="0"/>
              <a:t> </a:t>
            </a:r>
            <a:r>
              <a:rPr lang="hr-HR" sz="2800" dirty="0" err="1"/>
              <a:t>has</a:t>
            </a:r>
            <a:r>
              <a:rPr lang="hr-HR" sz="2800" dirty="0"/>
              <a:t> to </a:t>
            </a:r>
            <a:r>
              <a:rPr lang="hr-HR" sz="2800" dirty="0" err="1"/>
              <a:t>deliver</a:t>
            </a:r>
            <a:r>
              <a:rPr lang="hr-HR" sz="2800" dirty="0"/>
              <a:t> </a:t>
            </a:r>
            <a:r>
              <a:rPr lang="hr-HR" sz="2800" dirty="0" err="1"/>
              <a:t>the</a:t>
            </a:r>
            <a:r>
              <a:rPr lang="hr-HR" sz="2800" dirty="0"/>
              <a:t> </a:t>
            </a:r>
            <a:r>
              <a:rPr lang="hr-HR" sz="2800" dirty="0" err="1"/>
              <a:t>signed</a:t>
            </a:r>
            <a:r>
              <a:rPr lang="hr-HR" sz="2800" dirty="0"/>
              <a:t> LA </a:t>
            </a:r>
            <a:r>
              <a:rPr lang="hr-HR" sz="2800" dirty="0" err="1"/>
              <a:t>changes</a:t>
            </a:r>
            <a:r>
              <a:rPr lang="hr-HR" sz="2800" dirty="0"/>
              <a:t> </a:t>
            </a:r>
            <a:r>
              <a:rPr lang="hr-HR" sz="2800" dirty="0" err="1"/>
              <a:t>by</a:t>
            </a:r>
            <a:r>
              <a:rPr lang="hr-HR" sz="2800" dirty="0"/>
              <a:t> </a:t>
            </a:r>
            <a:r>
              <a:rPr lang="hr-HR" sz="2800" b="1" dirty="0" err="1"/>
              <a:t>March</a:t>
            </a:r>
            <a:r>
              <a:rPr lang="hr-HR" sz="2800" b="1" dirty="0"/>
              <a:t> 29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4156777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3A1251-5FB5-4A48-B44B-59AE469006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4696" y="279901"/>
            <a:ext cx="9520158" cy="1049235"/>
          </a:xfrm>
        </p:spPr>
        <p:txBody>
          <a:bodyPr>
            <a:normAutofit/>
          </a:bodyPr>
          <a:lstStyle/>
          <a:p>
            <a:r>
              <a:rPr lang="hr-HR" sz="4000" dirty="0"/>
              <a:t>How to </a:t>
            </a:r>
            <a:r>
              <a:rPr lang="hr-HR" sz="4000" dirty="0" err="1"/>
              <a:t>change</a:t>
            </a:r>
            <a:r>
              <a:rPr lang="hr-HR" sz="4000" dirty="0"/>
              <a:t> </a:t>
            </a:r>
            <a:r>
              <a:rPr lang="hr-HR" sz="4000" dirty="0" err="1"/>
              <a:t>the</a:t>
            </a:r>
            <a:r>
              <a:rPr lang="hr-HR" sz="4000" dirty="0"/>
              <a:t> </a:t>
            </a:r>
            <a:r>
              <a:rPr lang="hr-HR" sz="4000" dirty="0" err="1"/>
              <a:t>Learning</a:t>
            </a:r>
            <a:r>
              <a:rPr lang="hr-HR" sz="4000" dirty="0"/>
              <a:t> </a:t>
            </a:r>
            <a:r>
              <a:rPr lang="hr-HR" sz="4000" dirty="0" err="1"/>
              <a:t>Agreement</a:t>
            </a:r>
            <a:r>
              <a:rPr lang="hr-HR" sz="4000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375E0E-0D7E-474D-9CBD-A35292900F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4696" y="1329136"/>
            <a:ext cx="9520158" cy="4724345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GB" dirty="0"/>
              <a:t>Check with the Office for International Cooperation if a course is available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Download During the </a:t>
            </a:r>
            <a:r>
              <a:rPr lang="en-GB" dirty="0" err="1"/>
              <a:t>Mobilit</a:t>
            </a:r>
            <a:r>
              <a:rPr lang="hr-HR" dirty="0"/>
              <a:t>y</a:t>
            </a:r>
            <a:r>
              <a:rPr lang="en-GB" dirty="0"/>
              <a:t> part of the Learning </a:t>
            </a:r>
            <a:r>
              <a:rPr lang="en-GB" dirty="0" err="1"/>
              <a:t>Agremment</a:t>
            </a:r>
            <a:endParaRPr lang="en-GB" dirty="0"/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Fill in the needed information (personal information, courses deleted, courses added, etc.)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Send it to toni.kliskic@fpzg.hr or exchange@fpzg.hr for approval 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Sign the document and bring it to the Office for International Cooperation after receiving the approval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Send the Learning Agreement to your home faculty/university coordinator so he can sign it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Send the scanned copy of the signed Learning Agreement with all three signatures to toni.kliskic@fpzg.hr </a:t>
            </a:r>
            <a:r>
              <a:rPr lang="hr-HR" dirty="0" err="1"/>
              <a:t>or</a:t>
            </a:r>
            <a:r>
              <a:rPr lang="hr-HR" dirty="0"/>
              <a:t> </a:t>
            </a:r>
            <a:r>
              <a:rPr lang="en-GB" dirty="0"/>
              <a:t>exchange@fpzg.hr </a:t>
            </a:r>
          </a:p>
          <a:p>
            <a:pPr marL="457200" indent="-457200">
              <a:buFont typeface="+mj-lt"/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63136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DEA4E0-BC92-4858-B417-EF583E6BE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400" dirty="0" err="1"/>
              <a:t>Attending</a:t>
            </a:r>
            <a:r>
              <a:rPr lang="hr-HR" sz="4400" dirty="0"/>
              <a:t> </a:t>
            </a:r>
            <a:r>
              <a:rPr lang="hr-HR" sz="4400" dirty="0" err="1"/>
              <a:t>courses</a:t>
            </a:r>
            <a:r>
              <a:rPr lang="hr-HR" sz="4400" dirty="0"/>
              <a:t> at </a:t>
            </a:r>
            <a:r>
              <a:rPr lang="hr-HR" sz="4400" dirty="0" err="1"/>
              <a:t>other</a:t>
            </a:r>
            <a:r>
              <a:rPr lang="hr-HR" sz="4400" dirty="0"/>
              <a:t> </a:t>
            </a:r>
            <a:r>
              <a:rPr lang="hr-HR" sz="4400" dirty="0" err="1"/>
              <a:t>faculties</a:t>
            </a:r>
            <a:endParaRPr lang="hr-HR" sz="4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D92492-299B-4D6F-AB1F-1CC6B2CAC7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 err="1"/>
              <a:t>Students</a:t>
            </a:r>
            <a:r>
              <a:rPr lang="hr-HR" dirty="0"/>
              <a:t> </a:t>
            </a:r>
            <a:r>
              <a:rPr lang="hr-HR" dirty="0" err="1"/>
              <a:t>can</a:t>
            </a:r>
            <a:r>
              <a:rPr lang="hr-HR" dirty="0"/>
              <a:t> </a:t>
            </a:r>
            <a:r>
              <a:rPr lang="hr-HR" dirty="0" err="1"/>
              <a:t>attend</a:t>
            </a:r>
            <a:r>
              <a:rPr lang="hr-HR" dirty="0"/>
              <a:t> </a:t>
            </a:r>
            <a:r>
              <a:rPr lang="hr-HR" dirty="0" err="1"/>
              <a:t>up</a:t>
            </a:r>
            <a:r>
              <a:rPr lang="hr-HR" dirty="0"/>
              <a:t> to </a:t>
            </a:r>
            <a:r>
              <a:rPr lang="hr-HR" dirty="0" err="1"/>
              <a:t>two</a:t>
            </a:r>
            <a:r>
              <a:rPr lang="hr-HR" dirty="0"/>
              <a:t> </a:t>
            </a:r>
            <a:r>
              <a:rPr lang="hr-HR" dirty="0" err="1"/>
              <a:t>courses</a:t>
            </a:r>
            <a:r>
              <a:rPr lang="hr-HR" dirty="0"/>
              <a:t> at </a:t>
            </a:r>
            <a:r>
              <a:rPr lang="hr-HR" dirty="0" err="1"/>
              <a:t>other</a:t>
            </a:r>
            <a:r>
              <a:rPr lang="hr-HR" dirty="0"/>
              <a:t> </a:t>
            </a:r>
            <a:r>
              <a:rPr lang="hr-HR" dirty="0" err="1"/>
              <a:t>faculties</a:t>
            </a:r>
            <a:endParaRPr lang="hr-HR" dirty="0"/>
          </a:p>
          <a:p>
            <a:pPr marL="457200" indent="-457200">
              <a:buFont typeface="+mj-lt"/>
              <a:buAutoNum type="arabicPeriod"/>
            </a:pPr>
            <a:r>
              <a:rPr lang="hr-HR" dirty="0" err="1"/>
              <a:t>Send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following</a:t>
            </a:r>
            <a:r>
              <a:rPr lang="hr-HR" dirty="0"/>
              <a:t> </a:t>
            </a:r>
            <a:r>
              <a:rPr lang="hr-HR" dirty="0" err="1"/>
              <a:t>information</a:t>
            </a:r>
            <a:r>
              <a:rPr lang="hr-HR" dirty="0"/>
              <a:t> to toni.kliskic@fpzg.hr:</a:t>
            </a:r>
          </a:p>
          <a:p>
            <a:pPr lvl="1"/>
            <a:r>
              <a:rPr lang="hr-HR" dirty="0"/>
              <a:t>Student </a:t>
            </a:r>
            <a:r>
              <a:rPr lang="hr-HR" dirty="0" err="1"/>
              <a:t>name</a:t>
            </a:r>
            <a:endParaRPr lang="hr-HR" dirty="0"/>
          </a:p>
          <a:p>
            <a:pPr lvl="1"/>
            <a:r>
              <a:rPr lang="hr-HR" dirty="0"/>
              <a:t>Name of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course</a:t>
            </a:r>
            <a:endParaRPr lang="hr-HR" dirty="0"/>
          </a:p>
          <a:p>
            <a:pPr lvl="1"/>
            <a:r>
              <a:rPr lang="hr-HR" dirty="0"/>
              <a:t>Name of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faculty</a:t>
            </a:r>
            <a:r>
              <a:rPr lang="hr-HR" dirty="0"/>
              <a:t> </a:t>
            </a:r>
            <a:r>
              <a:rPr lang="hr-HR" dirty="0" err="1"/>
              <a:t>where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course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being</a:t>
            </a:r>
            <a:r>
              <a:rPr lang="hr-HR" dirty="0"/>
              <a:t> </a:t>
            </a:r>
            <a:r>
              <a:rPr lang="hr-HR" dirty="0" err="1"/>
              <a:t>held</a:t>
            </a:r>
            <a:endParaRPr lang="hr-HR" dirty="0"/>
          </a:p>
          <a:p>
            <a:pPr lvl="1"/>
            <a:r>
              <a:rPr lang="hr-HR" dirty="0" err="1"/>
              <a:t>Information</a:t>
            </a:r>
            <a:r>
              <a:rPr lang="hr-HR" dirty="0"/>
              <a:t> on </a:t>
            </a:r>
            <a:r>
              <a:rPr lang="hr-HR" dirty="0" err="1"/>
              <a:t>have</a:t>
            </a:r>
            <a:r>
              <a:rPr lang="hr-HR" dirty="0"/>
              <a:t> </a:t>
            </a:r>
            <a:r>
              <a:rPr lang="hr-HR" dirty="0" err="1"/>
              <a:t>you</a:t>
            </a:r>
            <a:r>
              <a:rPr lang="hr-HR" dirty="0"/>
              <a:t> </a:t>
            </a:r>
            <a:r>
              <a:rPr lang="hr-HR" dirty="0" err="1"/>
              <a:t>already</a:t>
            </a:r>
            <a:r>
              <a:rPr lang="hr-HR" dirty="0"/>
              <a:t> </a:t>
            </a:r>
            <a:r>
              <a:rPr lang="hr-HR" dirty="0" err="1"/>
              <a:t>signed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Learning</a:t>
            </a:r>
            <a:r>
              <a:rPr lang="hr-HR" dirty="0"/>
              <a:t> </a:t>
            </a:r>
            <a:r>
              <a:rPr lang="hr-HR" dirty="0" err="1"/>
              <a:t>Agreement</a:t>
            </a:r>
            <a:r>
              <a:rPr lang="hr-HR" dirty="0"/>
              <a:t> </a:t>
            </a:r>
            <a:r>
              <a:rPr lang="hr-HR" dirty="0" err="1"/>
              <a:t>with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faculty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question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1162625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D97B77-D5F4-4C9E-AE5F-1F6D83B652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400" dirty="0" err="1"/>
              <a:t>Attending</a:t>
            </a:r>
            <a:r>
              <a:rPr lang="hr-HR" sz="4400" dirty="0"/>
              <a:t> </a:t>
            </a:r>
            <a:r>
              <a:rPr lang="hr-HR" sz="4400" dirty="0" err="1"/>
              <a:t>courses</a:t>
            </a:r>
            <a:r>
              <a:rPr lang="hr-HR" sz="4400" dirty="0"/>
              <a:t> at </a:t>
            </a:r>
            <a:r>
              <a:rPr lang="hr-HR" sz="4400" dirty="0" err="1"/>
              <a:t>other</a:t>
            </a:r>
            <a:r>
              <a:rPr lang="hr-HR" sz="4400" dirty="0"/>
              <a:t> </a:t>
            </a:r>
            <a:r>
              <a:rPr lang="hr-HR" sz="4400" dirty="0" err="1"/>
              <a:t>faculties</a:t>
            </a:r>
            <a:endParaRPr lang="hr-HR" sz="4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9B612E-2654-4B2B-ADEF-7C5C396D31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hr-HR" sz="2400" dirty="0" err="1"/>
              <a:t>Pick</a:t>
            </a:r>
            <a:r>
              <a:rPr lang="hr-HR" sz="2400" dirty="0"/>
              <a:t> </a:t>
            </a:r>
            <a:r>
              <a:rPr lang="hr-HR" sz="2400" dirty="0" err="1"/>
              <a:t>up</a:t>
            </a:r>
            <a:r>
              <a:rPr lang="hr-HR" sz="2400" dirty="0"/>
              <a:t> </a:t>
            </a:r>
            <a:r>
              <a:rPr lang="hr-HR" sz="2400" dirty="0" err="1"/>
              <a:t>the</a:t>
            </a:r>
            <a:r>
              <a:rPr lang="hr-HR" sz="2400" dirty="0"/>
              <a:t> </a:t>
            </a:r>
            <a:r>
              <a:rPr lang="hr-HR" sz="2400" dirty="0" err="1"/>
              <a:t>Horizontal</a:t>
            </a:r>
            <a:r>
              <a:rPr lang="hr-HR" sz="2400" dirty="0"/>
              <a:t> </a:t>
            </a:r>
            <a:r>
              <a:rPr lang="hr-HR" sz="2400" dirty="0" err="1"/>
              <a:t>Mobility</a:t>
            </a:r>
            <a:r>
              <a:rPr lang="hr-HR" sz="2400" dirty="0"/>
              <a:t> </a:t>
            </a:r>
            <a:r>
              <a:rPr lang="hr-HR" sz="2400" dirty="0" err="1"/>
              <a:t>Form</a:t>
            </a:r>
            <a:r>
              <a:rPr lang="hr-HR" sz="2400" dirty="0"/>
              <a:t> at </a:t>
            </a:r>
            <a:r>
              <a:rPr lang="hr-HR" sz="2400" dirty="0" err="1"/>
              <a:t>the</a:t>
            </a:r>
            <a:r>
              <a:rPr lang="hr-HR" sz="2400" dirty="0"/>
              <a:t> Office for International </a:t>
            </a:r>
            <a:r>
              <a:rPr lang="hr-HR" sz="2400" dirty="0" err="1"/>
              <a:t>Cooperation</a:t>
            </a:r>
            <a:endParaRPr lang="hr-HR" sz="2400" dirty="0"/>
          </a:p>
          <a:p>
            <a:pPr marL="457200" indent="-457200">
              <a:buFont typeface="+mj-lt"/>
              <a:buAutoNum type="arabicPeriod"/>
            </a:pPr>
            <a:r>
              <a:rPr lang="hr-HR" sz="2400" dirty="0" err="1"/>
              <a:t>Fill</a:t>
            </a:r>
            <a:r>
              <a:rPr lang="hr-HR" sz="2400" dirty="0"/>
              <a:t> </a:t>
            </a:r>
            <a:r>
              <a:rPr lang="hr-HR" sz="2400" dirty="0" err="1"/>
              <a:t>in</a:t>
            </a:r>
            <a:r>
              <a:rPr lang="hr-HR" sz="2400" dirty="0"/>
              <a:t> </a:t>
            </a:r>
            <a:r>
              <a:rPr lang="hr-HR" sz="2400" dirty="0" err="1"/>
              <a:t>the</a:t>
            </a:r>
            <a:r>
              <a:rPr lang="hr-HR" sz="2400" dirty="0"/>
              <a:t> </a:t>
            </a:r>
            <a:r>
              <a:rPr lang="hr-HR" sz="2400" dirty="0" err="1"/>
              <a:t>Student’s</a:t>
            </a:r>
            <a:r>
              <a:rPr lang="hr-HR" sz="2400" dirty="0"/>
              <a:t> data </a:t>
            </a:r>
            <a:r>
              <a:rPr lang="hr-HR" sz="2400" dirty="0" err="1"/>
              <a:t>part</a:t>
            </a:r>
            <a:r>
              <a:rPr lang="hr-HR" sz="2400" dirty="0"/>
              <a:t> of </a:t>
            </a:r>
            <a:r>
              <a:rPr lang="hr-HR" sz="2400" dirty="0" err="1"/>
              <a:t>the</a:t>
            </a:r>
            <a:r>
              <a:rPr lang="hr-HR" sz="2400" dirty="0"/>
              <a:t> </a:t>
            </a:r>
            <a:r>
              <a:rPr lang="hr-HR" sz="2400" dirty="0" err="1"/>
              <a:t>form</a:t>
            </a:r>
            <a:endParaRPr lang="hr-HR" sz="2400" dirty="0"/>
          </a:p>
          <a:p>
            <a:pPr marL="457200" indent="-457200">
              <a:buFont typeface="+mj-lt"/>
              <a:buAutoNum type="arabicPeriod"/>
            </a:pPr>
            <a:r>
              <a:rPr lang="hr-HR" sz="2400" dirty="0" err="1"/>
              <a:t>Bring</a:t>
            </a:r>
            <a:r>
              <a:rPr lang="hr-HR" sz="2400" dirty="0"/>
              <a:t> </a:t>
            </a:r>
            <a:r>
              <a:rPr lang="hr-HR" sz="2400" dirty="0" err="1"/>
              <a:t>it</a:t>
            </a:r>
            <a:r>
              <a:rPr lang="hr-HR" sz="2400" dirty="0"/>
              <a:t> to </a:t>
            </a:r>
            <a:r>
              <a:rPr lang="hr-HR" sz="2400" dirty="0" err="1"/>
              <a:t>the</a:t>
            </a:r>
            <a:r>
              <a:rPr lang="hr-HR" sz="2400" dirty="0"/>
              <a:t> </a:t>
            </a:r>
            <a:r>
              <a:rPr lang="hr-HR" sz="2400" dirty="0" err="1"/>
              <a:t>Admission</a:t>
            </a:r>
            <a:r>
              <a:rPr lang="hr-HR" sz="2400" dirty="0"/>
              <a:t> Office to </a:t>
            </a:r>
            <a:r>
              <a:rPr lang="hr-HR" sz="2400" dirty="0" err="1"/>
              <a:t>have</a:t>
            </a:r>
            <a:r>
              <a:rPr lang="hr-HR" sz="2400" dirty="0"/>
              <a:t> </a:t>
            </a:r>
            <a:r>
              <a:rPr lang="hr-HR" sz="2400" dirty="0" err="1"/>
              <a:t>it</a:t>
            </a:r>
            <a:r>
              <a:rPr lang="hr-HR" sz="2400" dirty="0"/>
              <a:t> </a:t>
            </a:r>
            <a:r>
              <a:rPr lang="hr-HR" sz="2400" dirty="0" err="1"/>
              <a:t>signed</a:t>
            </a:r>
            <a:r>
              <a:rPr lang="hr-HR" sz="2400" dirty="0"/>
              <a:t> and </a:t>
            </a:r>
            <a:r>
              <a:rPr lang="hr-HR" sz="2400" dirty="0" err="1"/>
              <a:t>stamped</a:t>
            </a:r>
            <a:endParaRPr lang="hr-HR" sz="2400" dirty="0"/>
          </a:p>
          <a:p>
            <a:pPr marL="457200" indent="-457200">
              <a:buFont typeface="+mj-lt"/>
              <a:buAutoNum type="arabicPeriod"/>
            </a:pPr>
            <a:r>
              <a:rPr lang="hr-HR" sz="2400" dirty="0"/>
              <a:t>Take </a:t>
            </a:r>
            <a:r>
              <a:rPr lang="hr-HR" sz="2400" dirty="0" err="1"/>
              <a:t>it</a:t>
            </a:r>
            <a:r>
              <a:rPr lang="hr-HR" sz="2400" dirty="0"/>
              <a:t> to </a:t>
            </a:r>
            <a:r>
              <a:rPr lang="hr-HR" sz="2400" dirty="0" err="1"/>
              <a:t>the</a:t>
            </a:r>
            <a:r>
              <a:rPr lang="hr-HR" sz="2400" dirty="0"/>
              <a:t> </a:t>
            </a:r>
            <a:r>
              <a:rPr lang="hr-HR" sz="2400" dirty="0" err="1"/>
              <a:t>Filing</a:t>
            </a:r>
            <a:r>
              <a:rPr lang="hr-HR" sz="2400" dirty="0"/>
              <a:t> Office (</a:t>
            </a:r>
            <a:r>
              <a:rPr lang="hr-HR" sz="2400" dirty="0" err="1"/>
              <a:t>first</a:t>
            </a:r>
            <a:r>
              <a:rPr lang="hr-HR" sz="2400" dirty="0"/>
              <a:t> </a:t>
            </a:r>
            <a:r>
              <a:rPr lang="hr-HR" sz="2400" dirty="0" err="1"/>
              <a:t>floor</a:t>
            </a:r>
            <a:r>
              <a:rPr lang="hr-HR" sz="2400" dirty="0"/>
              <a:t>, </a:t>
            </a:r>
            <a:r>
              <a:rPr lang="hr-HR" sz="2400" dirty="0" err="1"/>
              <a:t>first</a:t>
            </a:r>
            <a:r>
              <a:rPr lang="hr-HR" sz="2400" dirty="0"/>
              <a:t> </a:t>
            </a:r>
            <a:r>
              <a:rPr lang="hr-HR" sz="2400" dirty="0" err="1"/>
              <a:t>door</a:t>
            </a:r>
            <a:r>
              <a:rPr lang="hr-HR" sz="2400" dirty="0"/>
              <a:t> on </a:t>
            </a:r>
            <a:r>
              <a:rPr lang="hr-HR" sz="2400" dirty="0" err="1"/>
              <a:t>the</a:t>
            </a:r>
            <a:r>
              <a:rPr lang="hr-HR" sz="2400" dirty="0"/>
              <a:t> </a:t>
            </a:r>
            <a:r>
              <a:rPr lang="hr-HR" sz="2400" dirty="0" err="1"/>
              <a:t>right</a:t>
            </a:r>
            <a:r>
              <a:rPr lang="hr-HR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886341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357BA4-0438-4888-8DC8-4360349FB4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400" dirty="0" err="1"/>
              <a:t>Attending</a:t>
            </a:r>
            <a:r>
              <a:rPr lang="hr-HR" sz="4400" dirty="0"/>
              <a:t> </a:t>
            </a:r>
            <a:r>
              <a:rPr lang="hr-HR" sz="4400" dirty="0" err="1"/>
              <a:t>courses</a:t>
            </a:r>
            <a:r>
              <a:rPr lang="hr-HR" sz="4400" dirty="0"/>
              <a:t> at </a:t>
            </a:r>
            <a:r>
              <a:rPr lang="hr-HR" sz="4400" dirty="0" err="1"/>
              <a:t>other</a:t>
            </a:r>
            <a:r>
              <a:rPr lang="hr-HR" sz="4400" dirty="0"/>
              <a:t> </a:t>
            </a:r>
            <a:r>
              <a:rPr lang="hr-HR" sz="4400" dirty="0" err="1"/>
              <a:t>faculties</a:t>
            </a:r>
            <a:endParaRPr lang="hr-HR" sz="4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A758B2-9C7F-4249-BBEF-D7CF16F0E6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GB" sz="2400" dirty="0"/>
              <a:t>Contact the Admission Office and International Cooperation Office at the faculty you wish to attend to receive permission to join the course</a:t>
            </a:r>
            <a:endParaRPr lang="hr-HR" sz="2400" dirty="0"/>
          </a:p>
          <a:p>
            <a:pPr marL="457200" indent="-457200">
              <a:buFont typeface="+mj-lt"/>
              <a:buAutoNum type="arabicPeriod"/>
            </a:pPr>
            <a:r>
              <a:rPr lang="en-GB" sz="2400" dirty="0"/>
              <a:t>Make and sign a new Learning Agreement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400" dirty="0"/>
              <a:t>The course professor has to fill in and sign second part of the Horizontal Mobility Form – information on the elective course</a:t>
            </a:r>
          </a:p>
        </p:txBody>
      </p:sp>
    </p:spTree>
    <p:extLst>
      <p:ext uri="{BB962C8B-B14F-4D97-AF65-F5344CB8AC3E}">
        <p14:creationId xmlns:p14="http://schemas.microsoft.com/office/powerpoint/2010/main" val="5886831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26C45-B1B5-4836-A4BC-5B67EA5C01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400" dirty="0" err="1"/>
              <a:t>Attending</a:t>
            </a:r>
            <a:r>
              <a:rPr lang="hr-HR" sz="4400" dirty="0"/>
              <a:t> </a:t>
            </a:r>
            <a:r>
              <a:rPr lang="hr-HR" sz="4400" dirty="0" err="1"/>
              <a:t>courses</a:t>
            </a:r>
            <a:r>
              <a:rPr lang="hr-HR" sz="4400" dirty="0"/>
              <a:t> at </a:t>
            </a:r>
            <a:r>
              <a:rPr lang="hr-HR" sz="4400" dirty="0" err="1"/>
              <a:t>other</a:t>
            </a:r>
            <a:r>
              <a:rPr lang="hr-HR" sz="4400" dirty="0"/>
              <a:t> </a:t>
            </a:r>
            <a:r>
              <a:rPr lang="hr-HR" sz="4400" dirty="0" err="1"/>
              <a:t>faculties</a:t>
            </a:r>
            <a:endParaRPr lang="hr-HR" sz="4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0CF32E-0C42-4F8F-AD05-AAFA8AEDD0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r-HR" dirty="0" err="1"/>
              <a:t>After</a:t>
            </a:r>
            <a:r>
              <a:rPr lang="hr-HR" dirty="0"/>
              <a:t> </a:t>
            </a:r>
            <a:r>
              <a:rPr lang="hr-HR" dirty="0" err="1"/>
              <a:t>completing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course</a:t>
            </a:r>
            <a:r>
              <a:rPr lang="hr-HR" dirty="0"/>
              <a:t>:</a:t>
            </a:r>
          </a:p>
          <a:p>
            <a:pPr marL="457200" indent="-457200">
              <a:buFont typeface="+mj-lt"/>
              <a:buAutoNum type="arabicPeriod"/>
            </a:pPr>
            <a:r>
              <a:rPr lang="hr-HR" dirty="0" err="1"/>
              <a:t>Have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grade </a:t>
            </a:r>
            <a:r>
              <a:rPr lang="hr-HR" dirty="0" err="1"/>
              <a:t>registered</a:t>
            </a:r>
            <a:r>
              <a:rPr lang="hr-HR" dirty="0"/>
              <a:t> and </a:t>
            </a:r>
            <a:r>
              <a:rPr lang="hr-HR" dirty="0" err="1"/>
              <a:t>signed</a:t>
            </a:r>
            <a:r>
              <a:rPr lang="hr-HR" dirty="0"/>
              <a:t> </a:t>
            </a:r>
            <a:r>
              <a:rPr lang="hr-HR" dirty="0" err="1"/>
              <a:t>by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professor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Horizontal</a:t>
            </a:r>
            <a:r>
              <a:rPr lang="hr-HR" dirty="0"/>
              <a:t> </a:t>
            </a:r>
            <a:r>
              <a:rPr lang="hr-HR" dirty="0" err="1"/>
              <a:t>Mobility</a:t>
            </a:r>
            <a:r>
              <a:rPr lang="hr-HR" dirty="0"/>
              <a:t> </a:t>
            </a:r>
            <a:r>
              <a:rPr lang="hr-HR" dirty="0" err="1"/>
              <a:t>Form</a:t>
            </a:r>
            <a:r>
              <a:rPr lang="hr-HR" dirty="0"/>
              <a:t> – </a:t>
            </a:r>
            <a:r>
              <a:rPr lang="hr-HR" dirty="0" err="1"/>
              <a:t>information</a:t>
            </a:r>
            <a:r>
              <a:rPr lang="hr-HR" dirty="0"/>
              <a:t> </a:t>
            </a:r>
            <a:r>
              <a:rPr lang="hr-HR" dirty="0" err="1"/>
              <a:t>about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course</a:t>
            </a:r>
            <a:r>
              <a:rPr lang="hr-HR" dirty="0"/>
              <a:t> </a:t>
            </a:r>
            <a:r>
              <a:rPr lang="hr-HR" dirty="0" err="1"/>
              <a:t>examination</a:t>
            </a:r>
            <a:endParaRPr lang="hr-HR" dirty="0"/>
          </a:p>
          <a:p>
            <a:pPr marL="457200" indent="-457200">
              <a:buFont typeface="+mj-lt"/>
              <a:buAutoNum type="arabicPeriod"/>
            </a:pPr>
            <a:r>
              <a:rPr lang="hr-HR" dirty="0" err="1"/>
              <a:t>Have</a:t>
            </a:r>
            <a:r>
              <a:rPr lang="hr-HR" dirty="0"/>
              <a:t> </a:t>
            </a:r>
            <a:r>
              <a:rPr lang="hr-HR" dirty="0" err="1"/>
              <a:t>it</a:t>
            </a:r>
            <a:r>
              <a:rPr lang="hr-HR" dirty="0"/>
              <a:t> </a:t>
            </a:r>
            <a:r>
              <a:rPr lang="hr-HR" dirty="0" err="1"/>
              <a:t>signed</a:t>
            </a:r>
            <a:r>
              <a:rPr lang="hr-HR" dirty="0"/>
              <a:t> and </a:t>
            </a:r>
            <a:r>
              <a:rPr lang="hr-HR" dirty="0" err="1"/>
              <a:t>stamped</a:t>
            </a:r>
            <a:r>
              <a:rPr lang="hr-HR" dirty="0"/>
              <a:t> </a:t>
            </a:r>
            <a:r>
              <a:rPr lang="hr-HR" dirty="0" err="1"/>
              <a:t>by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secondary</a:t>
            </a:r>
            <a:r>
              <a:rPr lang="hr-HR" dirty="0"/>
              <a:t> </a:t>
            </a:r>
            <a:r>
              <a:rPr lang="hr-HR" dirty="0" err="1"/>
              <a:t>faculty</a:t>
            </a:r>
            <a:r>
              <a:rPr lang="hr-HR" dirty="0"/>
              <a:t> </a:t>
            </a:r>
            <a:r>
              <a:rPr lang="hr-HR" dirty="0" err="1"/>
              <a:t>Admission</a:t>
            </a:r>
            <a:r>
              <a:rPr lang="hr-HR" dirty="0"/>
              <a:t> Office</a:t>
            </a:r>
          </a:p>
          <a:p>
            <a:pPr marL="457200" indent="-457200">
              <a:buFont typeface="+mj-lt"/>
              <a:buAutoNum type="arabicPeriod"/>
            </a:pPr>
            <a:r>
              <a:rPr lang="hr-HR" dirty="0" err="1"/>
              <a:t>Bring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signed</a:t>
            </a:r>
            <a:r>
              <a:rPr lang="hr-HR" dirty="0"/>
              <a:t> and </a:t>
            </a:r>
            <a:r>
              <a:rPr lang="hr-HR" dirty="0" err="1"/>
              <a:t>stamped</a:t>
            </a:r>
            <a:r>
              <a:rPr lang="hr-HR" dirty="0"/>
              <a:t> </a:t>
            </a:r>
            <a:r>
              <a:rPr lang="hr-HR" dirty="0" err="1"/>
              <a:t>Horizotal</a:t>
            </a:r>
            <a:r>
              <a:rPr lang="hr-HR" dirty="0"/>
              <a:t> </a:t>
            </a:r>
            <a:r>
              <a:rPr lang="hr-HR" dirty="0" err="1"/>
              <a:t>Mobility</a:t>
            </a:r>
            <a:r>
              <a:rPr lang="hr-HR" dirty="0"/>
              <a:t> </a:t>
            </a:r>
            <a:r>
              <a:rPr lang="hr-HR" dirty="0" err="1"/>
              <a:t>Form</a:t>
            </a:r>
            <a:r>
              <a:rPr lang="hr-HR" dirty="0"/>
              <a:t> to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Faculty</a:t>
            </a:r>
            <a:r>
              <a:rPr lang="hr-HR" dirty="0"/>
              <a:t> of </a:t>
            </a:r>
            <a:r>
              <a:rPr lang="hr-HR" dirty="0" err="1"/>
              <a:t>Political</a:t>
            </a:r>
            <a:r>
              <a:rPr lang="hr-HR" dirty="0"/>
              <a:t> Science </a:t>
            </a:r>
            <a:r>
              <a:rPr lang="hr-HR" dirty="0" err="1"/>
              <a:t>Admission</a:t>
            </a:r>
            <a:r>
              <a:rPr lang="hr-HR" dirty="0"/>
              <a:t> Office</a:t>
            </a:r>
          </a:p>
        </p:txBody>
      </p:sp>
    </p:spTree>
    <p:extLst>
      <p:ext uri="{BB962C8B-B14F-4D97-AF65-F5344CB8AC3E}">
        <p14:creationId xmlns:p14="http://schemas.microsoft.com/office/powerpoint/2010/main" val="42239959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DA6367-4209-4DAD-B9B3-F676AAA65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400" dirty="0" err="1"/>
              <a:t>Admission</a:t>
            </a:r>
            <a:r>
              <a:rPr lang="hr-HR" sz="4400" dirty="0"/>
              <a:t> Office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1A4F44-E62A-4274-8BD9-CFD4F640CB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/>
              <a:t>Working hours for international students</a:t>
            </a:r>
            <a:r>
              <a:rPr lang="en-GB" dirty="0"/>
              <a:t> </a:t>
            </a:r>
          </a:p>
          <a:p>
            <a:pPr marL="0" indent="0">
              <a:buNone/>
            </a:pPr>
            <a:r>
              <a:rPr lang="en-GB" dirty="0"/>
              <a:t>Monday to Friday – 10:30 – 12:30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/>
              <a:t>Working with student ID cards (x-card, x-</a:t>
            </a:r>
            <a:r>
              <a:rPr lang="en-GB" b="1" dirty="0" err="1"/>
              <a:t>ica</a:t>
            </a:r>
            <a:r>
              <a:rPr lang="en-GB" b="1" dirty="0"/>
              <a:t>)</a:t>
            </a:r>
          </a:p>
          <a:p>
            <a:pPr marL="0" indent="0">
              <a:buNone/>
            </a:pPr>
            <a:r>
              <a:rPr lang="en-GB" dirty="0"/>
              <a:t>Tuesday – 14:00 – 16:00</a:t>
            </a:r>
          </a:p>
        </p:txBody>
      </p:sp>
    </p:spTree>
    <p:extLst>
      <p:ext uri="{BB962C8B-B14F-4D97-AF65-F5344CB8AC3E}">
        <p14:creationId xmlns:p14="http://schemas.microsoft.com/office/powerpoint/2010/main" val="1451936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03EC7F-37FD-43FC-BC09-D43234CBF7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z="4400" dirty="0" err="1"/>
              <a:t>Before</a:t>
            </a:r>
            <a:r>
              <a:rPr lang="hr-HR" sz="4400" dirty="0"/>
              <a:t> </a:t>
            </a:r>
            <a:r>
              <a:rPr lang="hr-HR" sz="4400" dirty="0" err="1"/>
              <a:t>leaving</a:t>
            </a:r>
            <a:endParaRPr lang="hr-HR" sz="4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E7F8CE-E3CB-41A7-B98A-C5CE64D4E4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4696" y="2015732"/>
            <a:ext cx="9520158" cy="4037749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hr-HR" sz="2400" dirty="0" err="1"/>
              <a:t>Pick</a:t>
            </a:r>
            <a:r>
              <a:rPr lang="hr-HR" sz="2400" dirty="0"/>
              <a:t> </a:t>
            </a:r>
            <a:r>
              <a:rPr lang="hr-HR" sz="2400" dirty="0" err="1"/>
              <a:t>up</a:t>
            </a:r>
            <a:r>
              <a:rPr lang="hr-HR" sz="2400" dirty="0"/>
              <a:t> </a:t>
            </a:r>
            <a:r>
              <a:rPr lang="hr-HR" sz="2400" dirty="0" err="1"/>
              <a:t>the</a:t>
            </a:r>
            <a:r>
              <a:rPr lang="hr-HR" sz="2400" dirty="0"/>
              <a:t> original </a:t>
            </a:r>
            <a:r>
              <a:rPr lang="hr-HR" sz="2400" dirty="0" err="1"/>
              <a:t>Learning</a:t>
            </a:r>
            <a:r>
              <a:rPr lang="hr-HR" sz="2400" dirty="0"/>
              <a:t> </a:t>
            </a:r>
            <a:r>
              <a:rPr lang="hr-HR" sz="2400" dirty="0" err="1"/>
              <a:t>Agreement</a:t>
            </a:r>
            <a:r>
              <a:rPr lang="hr-HR" sz="2400" dirty="0"/>
              <a:t> and </a:t>
            </a:r>
            <a:r>
              <a:rPr lang="hr-HR" sz="2400" dirty="0" err="1"/>
              <a:t>Learning</a:t>
            </a:r>
            <a:r>
              <a:rPr lang="hr-HR" sz="2400" dirty="0"/>
              <a:t> </a:t>
            </a:r>
            <a:r>
              <a:rPr lang="hr-HR" sz="2400" dirty="0" err="1"/>
              <a:t>Agreement</a:t>
            </a:r>
            <a:r>
              <a:rPr lang="hr-HR" sz="2400" dirty="0"/>
              <a:t> </a:t>
            </a:r>
            <a:r>
              <a:rPr lang="hr-HR" sz="2400" dirty="0" err="1"/>
              <a:t>changes</a:t>
            </a:r>
            <a:endParaRPr lang="hr-HR" sz="2400" dirty="0"/>
          </a:p>
          <a:p>
            <a:pPr marL="457200" indent="-457200">
              <a:buFont typeface="+mj-lt"/>
              <a:buAutoNum type="arabicPeriod"/>
            </a:pPr>
            <a:r>
              <a:rPr lang="hr-HR" sz="2400" dirty="0" err="1"/>
              <a:t>Visit</a:t>
            </a:r>
            <a:r>
              <a:rPr lang="hr-HR" sz="2400" dirty="0"/>
              <a:t> </a:t>
            </a:r>
            <a:r>
              <a:rPr lang="hr-HR" sz="2400" dirty="0" err="1"/>
              <a:t>the</a:t>
            </a:r>
            <a:r>
              <a:rPr lang="hr-HR" sz="2400" dirty="0"/>
              <a:t> </a:t>
            </a:r>
            <a:r>
              <a:rPr lang="hr-HR" sz="2400" dirty="0" err="1"/>
              <a:t>library</a:t>
            </a:r>
            <a:r>
              <a:rPr lang="hr-HR" sz="2400" dirty="0"/>
              <a:t> to </a:t>
            </a:r>
            <a:r>
              <a:rPr lang="hr-HR" sz="2400" dirty="0" err="1"/>
              <a:t>receive</a:t>
            </a:r>
            <a:r>
              <a:rPr lang="hr-HR" sz="2400" dirty="0"/>
              <a:t> </a:t>
            </a:r>
            <a:r>
              <a:rPr lang="hr-HR" sz="2400" dirty="0" err="1"/>
              <a:t>the</a:t>
            </a:r>
            <a:r>
              <a:rPr lang="hr-HR" sz="2400" dirty="0"/>
              <a:t> </a:t>
            </a:r>
            <a:r>
              <a:rPr lang="hr-HR" sz="2400" dirty="0" err="1"/>
              <a:t>stamp</a:t>
            </a:r>
            <a:r>
              <a:rPr lang="hr-HR" sz="2400" dirty="0"/>
              <a:t> </a:t>
            </a:r>
            <a:r>
              <a:rPr lang="hr-HR" sz="2400" dirty="0" err="1"/>
              <a:t>confirming</a:t>
            </a:r>
            <a:r>
              <a:rPr lang="hr-HR" sz="2400" dirty="0"/>
              <a:t> </a:t>
            </a:r>
            <a:r>
              <a:rPr lang="hr-HR" sz="2400" dirty="0" err="1"/>
              <a:t>you</a:t>
            </a:r>
            <a:r>
              <a:rPr lang="hr-HR" sz="2400" dirty="0"/>
              <a:t> </a:t>
            </a:r>
            <a:r>
              <a:rPr lang="hr-HR" sz="2400" dirty="0" err="1"/>
              <a:t>have</a:t>
            </a:r>
            <a:r>
              <a:rPr lang="hr-HR" sz="2400" dirty="0"/>
              <a:t> </a:t>
            </a:r>
            <a:r>
              <a:rPr lang="hr-HR" sz="2400" dirty="0" err="1"/>
              <a:t>returned</a:t>
            </a:r>
            <a:r>
              <a:rPr lang="hr-HR" sz="2400" dirty="0"/>
              <a:t> </a:t>
            </a:r>
            <a:r>
              <a:rPr lang="hr-HR" sz="2400" dirty="0" err="1"/>
              <a:t>all</a:t>
            </a:r>
            <a:r>
              <a:rPr lang="hr-HR" sz="2400" dirty="0"/>
              <a:t> </a:t>
            </a:r>
            <a:r>
              <a:rPr lang="hr-HR" sz="2400" dirty="0" err="1"/>
              <a:t>borrowed</a:t>
            </a:r>
            <a:r>
              <a:rPr lang="hr-HR" sz="2400" dirty="0"/>
              <a:t> </a:t>
            </a:r>
            <a:r>
              <a:rPr lang="hr-HR" sz="2400" dirty="0" err="1"/>
              <a:t>books</a:t>
            </a:r>
            <a:endParaRPr lang="hr-HR" sz="2400" dirty="0"/>
          </a:p>
          <a:p>
            <a:pPr marL="457200" indent="-457200">
              <a:buFont typeface="+mj-lt"/>
              <a:buAutoNum type="arabicPeriod"/>
            </a:pPr>
            <a:r>
              <a:rPr lang="hr-HR" sz="2400" dirty="0" err="1"/>
              <a:t>Pick</a:t>
            </a:r>
            <a:r>
              <a:rPr lang="hr-HR" sz="2400" dirty="0"/>
              <a:t> </a:t>
            </a:r>
            <a:r>
              <a:rPr lang="hr-HR" sz="2400" dirty="0" err="1"/>
              <a:t>up</a:t>
            </a:r>
            <a:r>
              <a:rPr lang="hr-HR" sz="2400" dirty="0"/>
              <a:t> </a:t>
            </a:r>
            <a:r>
              <a:rPr lang="hr-HR" sz="2400" dirty="0" err="1"/>
              <a:t>the</a:t>
            </a:r>
            <a:r>
              <a:rPr lang="hr-HR" sz="2400" dirty="0"/>
              <a:t> </a:t>
            </a:r>
            <a:r>
              <a:rPr lang="hr-HR" sz="2400" dirty="0" err="1"/>
              <a:t>Transcript</a:t>
            </a:r>
            <a:r>
              <a:rPr lang="hr-HR" sz="2400" dirty="0"/>
              <a:t> of </a:t>
            </a:r>
            <a:r>
              <a:rPr lang="hr-HR" sz="2400" dirty="0" err="1"/>
              <a:t>Records</a:t>
            </a:r>
            <a:r>
              <a:rPr lang="hr-HR" sz="2400" dirty="0"/>
              <a:t> (</a:t>
            </a:r>
            <a:r>
              <a:rPr lang="hr-HR" sz="2400" dirty="0" err="1"/>
              <a:t>grades</a:t>
            </a:r>
            <a:r>
              <a:rPr lang="hr-HR" sz="2400" dirty="0"/>
              <a:t> must </a:t>
            </a:r>
            <a:r>
              <a:rPr lang="hr-HR" sz="2400" dirty="0" err="1"/>
              <a:t>be</a:t>
            </a:r>
            <a:r>
              <a:rPr lang="hr-HR" sz="2400" dirty="0"/>
              <a:t> </a:t>
            </a:r>
            <a:r>
              <a:rPr lang="hr-HR" sz="2400" dirty="0" err="1"/>
              <a:t>entered</a:t>
            </a:r>
            <a:r>
              <a:rPr lang="hr-HR" sz="2400" dirty="0"/>
              <a:t> </a:t>
            </a:r>
            <a:r>
              <a:rPr lang="hr-HR" sz="2400" dirty="0" err="1"/>
              <a:t>in</a:t>
            </a:r>
            <a:r>
              <a:rPr lang="hr-HR" sz="2400" dirty="0"/>
              <a:t> </a:t>
            </a:r>
            <a:r>
              <a:rPr lang="hr-HR" sz="2400" dirty="0" err="1"/>
              <a:t>both</a:t>
            </a:r>
            <a:r>
              <a:rPr lang="hr-HR" sz="2400" dirty="0"/>
              <a:t> Indeks and </a:t>
            </a:r>
            <a:r>
              <a:rPr lang="hr-HR" sz="2400" dirty="0" err="1"/>
              <a:t>Studomat</a:t>
            </a:r>
            <a:r>
              <a:rPr lang="hr-HR" sz="2400" dirty="0"/>
              <a:t>) </a:t>
            </a:r>
            <a:r>
              <a:rPr lang="hr-HR" sz="2400" dirty="0" err="1"/>
              <a:t>in</a:t>
            </a:r>
            <a:r>
              <a:rPr lang="hr-HR" sz="2400" dirty="0"/>
              <a:t> </a:t>
            </a:r>
            <a:r>
              <a:rPr lang="hr-HR" sz="2400" dirty="0" err="1"/>
              <a:t>the</a:t>
            </a:r>
            <a:r>
              <a:rPr lang="hr-HR" sz="2400" dirty="0"/>
              <a:t> </a:t>
            </a:r>
            <a:r>
              <a:rPr lang="hr-HR" sz="2400" dirty="0" err="1"/>
              <a:t>Admission</a:t>
            </a:r>
            <a:r>
              <a:rPr lang="hr-HR" sz="2400" dirty="0"/>
              <a:t> Office</a:t>
            </a:r>
          </a:p>
          <a:p>
            <a:pPr marL="457200" indent="-457200">
              <a:buFont typeface="+mj-lt"/>
              <a:buAutoNum type="arabicPeriod"/>
            </a:pPr>
            <a:r>
              <a:rPr lang="hr-HR" sz="2400" dirty="0" err="1"/>
              <a:t>Bring</a:t>
            </a:r>
            <a:r>
              <a:rPr lang="hr-HR" sz="2400" dirty="0"/>
              <a:t> </a:t>
            </a:r>
            <a:r>
              <a:rPr lang="hr-HR" sz="2400" dirty="0" err="1"/>
              <a:t>the</a:t>
            </a:r>
            <a:r>
              <a:rPr lang="hr-HR" sz="2400" dirty="0"/>
              <a:t> </a:t>
            </a:r>
            <a:r>
              <a:rPr lang="en-US" sz="2400" dirty="0"/>
              <a:t>Confirmation of Arrival and Departure</a:t>
            </a:r>
            <a:r>
              <a:rPr lang="hr-HR" sz="2400" dirty="0"/>
              <a:t> </a:t>
            </a:r>
            <a:r>
              <a:rPr lang="hr-HR" sz="2400" dirty="0" err="1"/>
              <a:t>document</a:t>
            </a:r>
            <a:r>
              <a:rPr lang="hr-HR" sz="2400" dirty="0"/>
              <a:t> to </a:t>
            </a:r>
            <a:r>
              <a:rPr lang="hr-HR" sz="2400" dirty="0" err="1"/>
              <a:t>the</a:t>
            </a:r>
            <a:r>
              <a:rPr lang="hr-HR" sz="2400" dirty="0"/>
              <a:t> </a:t>
            </a:r>
            <a:r>
              <a:rPr lang="hr-HR" sz="2400" dirty="0" err="1"/>
              <a:t>Admission</a:t>
            </a:r>
            <a:r>
              <a:rPr lang="hr-HR" sz="2400" dirty="0"/>
              <a:t> </a:t>
            </a:r>
            <a:r>
              <a:rPr lang="hr-HR" sz="2400" dirty="0" err="1"/>
              <a:t>office</a:t>
            </a:r>
            <a:r>
              <a:rPr lang="hr-HR" sz="2400" dirty="0"/>
              <a:t> to </a:t>
            </a:r>
            <a:r>
              <a:rPr lang="hr-HR" sz="2400" dirty="0" err="1"/>
              <a:t>have</a:t>
            </a:r>
            <a:r>
              <a:rPr lang="hr-HR" sz="2400" dirty="0"/>
              <a:t> </a:t>
            </a:r>
            <a:r>
              <a:rPr lang="hr-HR" sz="2400" dirty="0" err="1"/>
              <a:t>it</a:t>
            </a:r>
            <a:r>
              <a:rPr lang="hr-HR" sz="2400" dirty="0"/>
              <a:t> </a:t>
            </a:r>
            <a:r>
              <a:rPr lang="hr-HR" sz="2400" dirty="0" err="1"/>
              <a:t>signed</a:t>
            </a:r>
            <a:endParaRPr lang="hr-HR" sz="2400" dirty="0"/>
          </a:p>
        </p:txBody>
      </p:sp>
    </p:spTree>
    <p:extLst>
      <p:ext uri="{BB962C8B-B14F-4D97-AF65-F5344CB8AC3E}">
        <p14:creationId xmlns:p14="http://schemas.microsoft.com/office/powerpoint/2010/main" val="2729982682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EDEBE7"/>
      </a:lt2>
      <a:accent1>
        <a:srgbClr val="5FA534"/>
      </a:accent1>
      <a:accent2>
        <a:srgbClr val="DCAB34"/>
      </a:accent2>
      <a:accent3>
        <a:srgbClr val="D26D23"/>
      </a:accent3>
      <a:accent4>
        <a:srgbClr val="972323"/>
      </a:accent4>
      <a:accent5>
        <a:srgbClr val="236797"/>
      </a:accent5>
      <a:accent6>
        <a:srgbClr val="2FB6C6"/>
      </a:accent6>
      <a:hlink>
        <a:srgbClr val="8FC639"/>
      </a:hlink>
      <a:folHlink>
        <a:srgbClr val="E7C272"/>
      </a:folHlink>
    </a:clrScheme>
    <a:fontScheme name="Gallery">
      <a:majorFont>
        <a:latin typeface="Palatino Linotype" panose="020405020505050303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AC464412-510E-4F2B-8947-A0DDBD02899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116</TotalTime>
  <Words>502</Words>
  <Application>Microsoft Office PowerPoint</Application>
  <PresentationFormat>Widescreen</PresentationFormat>
  <Paragraphs>56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Palatino Linotype</vt:lpstr>
      <vt:lpstr>Gallery</vt:lpstr>
      <vt:lpstr>Welcome to the Faculty of Political Science!</vt:lpstr>
      <vt:lpstr>Learning Agreement</vt:lpstr>
      <vt:lpstr>How to change the Learning Agreement?</vt:lpstr>
      <vt:lpstr>Attending courses at other faculties</vt:lpstr>
      <vt:lpstr>Attending courses at other faculties</vt:lpstr>
      <vt:lpstr>Attending courses at other faculties</vt:lpstr>
      <vt:lpstr>Attending courses at other faculties</vt:lpstr>
      <vt:lpstr>Admission Office</vt:lpstr>
      <vt:lpstr>Before leaving</vt:lpstr>
      <vt:lpstr>Contact information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the Faculty of Political Science!</dc:title>
  <dc:creator>Toni Kliškić</dc:creator>
  <cp:lastModifiedBy>Toni Kliškić</cp:lastModifiedBy>
  <cp:revision>15</cp:revision>
  <dcterms:created xsi:type="dcterms:W3CDTF">2018-09-25T12:05:53Z</dcterms:created>
  <dcterms:modified xsi:type="dcterms:W3CDTF">2019-02-21T13:36:52Z</dcterms:modified>
</cp:coreProperties>
</file>